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496944" cy="1470025"/>
          </a:xfrm>
        </p:spPr>
        <p:txBody>
          <a:bodyPr>
            <a:normAutofit/>
          </a:bodyPr>
          <a:lstStyle/>
          <a:p>
            <a:r>
              <a:rPr lang="ru-RU" dirty="0"/>
              <a:t>Самые необычные </a:t>
            </a:r>
            <a:r>
              <a:rPr lang="ru-RU" dirty="0" smtClean="0"/>
              <a:t>места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smtClean="0"/>
              <a:t>Земле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852936"/>
            <a:ext cx="6840760" cy="2592288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</a:rPr>
              <a:t>В сегодняшней подборке </a:t>
            </a:r>
            <a:r>
              <a:rPr lang="ru-RU" sz="1800" dirty="0" smtClean="0">
                <a:solidFill>
                  <a:schemeClr val="tx1"/>
                </a:solidFill>
              </a:rPr>
              <a:t>я расскажу о </a:t>
            </a:r>
            <a:r>
              <a:rPr lang="ru-RU" sz="1800" dirty="0">
                <a:solidFill>
                  <a:schemeClr val="tx1"/>
                </a:solidFill>
              </a:rPr>
              <a:t>самых необычных уголках нашей планеты. Необычны они своими ландшафтами, увидев эти фотографии можно подумать, что эти места находятся на каких-то других планетах, в других галактиках, но никак не на Земле. Самое удивительное то, что первоначальное впечатление ошибочно – наша планета способна удивлять нас, постоянно преподнося новые сюрпризы и загадки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algn="r"/>
            <a:endParaRPr lang="ru-RU" sz="1800" dirty="0" smtClean="0">
              <a:solidFill>
                <a:schemeClr val="tx1"/>
              </a:solidFill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Работа Николаевой Евы, 9 класс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Врата </a:t>
            </a:r>
            <a:r>
              <a:rPr lang="ru-RU" dirty="0"/>
              <a:t>в Ад – </a:t>
            </a:r>
            <a:r>
              <a:rPr lang="ru-RU" dirty="0" err="1"/>
              <a:t>Дарваз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492896"/>
            <a:ext cx="4247327" cy="403244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Знаменитые врата в Ад – </a:t>
            </a:r>
            <a:r>
              <a:rPr lang="ru-RU" dirty="0" err="1">
                <a:solidFill>
                  <a:schemeClr val="tx1"/>
                </a:solidFill>
              </a:rPr>
              <a:t>Дарваз</a:t>
            </a:r>
            <a:r>
              <a:rPr lang="ru-RU" dirty="0">
                <a:solidFill>
                  <a:schemeClr val="tx1"/>
                </a:solidFill>
              </a:rPr>
              <a:t> в Туркменистане, тоже попали в наш список. Это место пугает своей мощью, тысячами тонн лавы и жаром, исходящим из недр Земли. Находится горящий кратер в середине пустыни </a:t>
            </a:r>
            <a:r>
              <a:rPr lang="ru-RU" dirty="0" err="1">
                <a:solidFill>
                  <a:schemeClr val="tx1"/>
                </a:solidFill>
              </a:rPr>
              <a:t>Каракум</a:t>
            </a:r>
            <a:r>
              <a:rPr lang="ru-RU" dirty="0">
                <a:solidFill>
                  <a:schemeClr val="tx1"/>
                </a:solidFill>
              </a:rPr>
              <a:t>, его диаметр – 60 метров, а глубина 20 метров. По своей сути – </a:t>
            </a:r>
            <a:r>
              <a:rPr lang="ru-RU" dirty="0" err="1">
                <a:solidFill>
                  <a:schemeClr val="tx1"/>
                </a:solidFill>
              </a:rPr>
              <a:t>Дарваз</a:t>
            </a:r>
            <a:r>
              <a:rPr lang="ru-RU" dirty="0">
                <a:solidFill>
                  <a:schemeClr val="tx1"/>
                </a:solidFill>
              </a:rPr>
              <a:t> это газовый колодец, и история его открытия довольно интересна. Исследователи бурили здесь скважину, чтоб добывать газ, но в результате открылась эта огромная пропасть, газ пришлось поджечь чтоб никто не отравился.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52936"/>
            <a:ext cx="4247455" cy="2840485"/>
          </a:xfrm>
        </p:spPr>
      </p:pic>
    </p:spTree>
    <p:extLst>
      <p:ext uri="{BB962C8B-B14F-4D97-AF65-F5344CB8AC3E}">
        <p14:creationId xmlns:p14="http://schemas.microsoft.com/office/powerpoint/2010/main" val="351914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Пещеры </a:t>
            </a:r>
            <a:r>
              <a:rPr lang="ru-RU" dirty="0" err="1"/>
              <a:t>Эйсрайзенвельт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060848"/>
            <a:ext cx="4248472" cy="460851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Замыкают список самых необычных мест на земле ледяные пещеры </a:t>
            </a:r>
            <a:r>
              <a:rPr lang="ru-RU" dirty="0" err="1">
                <a:solidFill>
                  <a:schemeClr val="tx1"/>
                </a:solidFill>
              </a:rPr>
              <a:t>Эйсрайзенвельт</a:t>
            </a:r>
            <a:r>
              <a:rPr lang="ru-RU" dirty="0">
                <a:solidFill>
                  <a:schemeClr val="tx1"/>
                </a:solidFill>
              </a:rPr>
              <a:t>. Эти пещеры отличаются от любых других пещер своей ледяной необычностью. Попав сюда чувствуешь себя в каком-то другом сказочном мире. В мире существует множество ледяных пещер, но пещеры </a:t>
            </a:r>
            <a:r>
              <a:rPr lang="ru-RU" dirty="0" err="1">
                <a:solidFill>
                  <a:schemeClr val="tx1"/>
                </a:solidFill>
              </a:rPr>
              <a:t>Эйсрайзенвельт</a:t>
            </a:r>
            <a:r>
              <a:rPr lang="ru-RU" dirty="0">
                <a:solidFill>
                  <a:schemeClr val="tx1"/>
                </a:solidFill>
              </a:rPr>
              <a:t> – самые большие среди них. Их общая протяженность составляет 40 километров, и для посещения открыта лишь небольшая часть. Но даже этого хватает, чтобы тысячи туристов каждый день восхищались величием и необычностью этого места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6912"/>
            <a:ext cx="4173458" cy="3914238"/>
          </a:xfrm>
        </p:spPr>
      </p:pic>
    </p:spTree>
    <p:extLst>
      <p:ext uri="{BB962C8B-B14F-4D97-AF65-F5344CB8AC3E}">
        <p14:creationId xmlns:p14="http://schemas.microsoft.com/office/powerpoint/2010/main" val="5740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mtClean="0"/>
              <a:t> </a:t>
            </a:r>
            <a:r>
              <a:rPr lang="en-US" dirty="0"/>
              <a:t>http://lifeglobe.net/entry/1076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</a:t>
            </a:r>
            <a:r>
              <a:rPr lang="ru-RU" dirty="0" smtClean="0"/>
              <a:t>источников: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0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 Самое сухое место на земле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1520" y="2132856"/>
            <a:ext cx="4680520" cy="424847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Начнем пожалуй с самого неземного участка нашей планеты – Сухих долин в Антарктике. Эта пустыня уникальна тем – что это самое сухое место на земле. Здесь не выпадало никаких осадков на протяжение нескольких миллионов лет. Это место по своему климату наиболее приближено к Марсу, поэтому представляет особый интерес для NASA. Здесь проводятся испытания </a:t>
            </a:r>
            <a:r>
              <a:rPr lang="ru-RU" dirty="0" err="1">
                <a:solidFill>
                  <a:schemeClr val="tx1"/>
                </a:solidFill>
              </a:rPr>
              <a:t>марсоходов</a:t>
            </a:r>
            <a:r>
              <a:rPr lang="ru-RU" dirty="0">
                <a:solidFill>
                  <a:schemeClr val="tx1"/>
                </a:solidFill>
              </a:rPr>
              <a:t>, ведутся масштабные исследования во всех направлениях. Это единственная часть Антарктиды, не покрытая льдом. В долинах находится замерзшее озеро с чрезвычайно соленой водой, подо льдом были обнаружены таинственные бактерии и организмы – эта находка послужила подтверждением теории о том, что жизнь на Марсе существует. Подробнее о Сухих Долинах читайте в статье Самое сухое место на земле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80928"/>
            <a:ext cx="3822700" cy="2876012"/>
          </a:xfrm>
        </p:spPr>
      </p:pic>
    </p:spTree>
    <p:extLst>
      <p:ext uri="{BB962C8B-B14F-4D97-AF65-F5344CB8AC3E}">
        <p14:creationId xmlns:p14="http://schemas.microsoft.com/office/powerpoint/2010/main" val="276533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Остров </a:t>
            </a:r>
            <a:r>
              <a:rPr lang="ru-RU" dirty="0" err="1"/>
              <a:t>Сокотра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1520" y="2060848"/>
            <a:ext cx="4032448" cy="417646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На втором месте расположился остров </a:t>
            </a:r>
            <a:r>
              <a:rPr lang="ru-RU" dirty="0" err="1">
                <a:solidFill>
                  <a:schemeClr val="tx1"/>
                </a:solidFill>
              </a:rPr>
              <a:t>Сокотра</a:t>
            </a:r>
            <a:r>
              <a:rPr lang="ru-RU" dirty="0">
                <a:solidFill>
                  <a:schemeClr val="tx1"/>
                </a:solidFill>
              </a:rPr>
              <a:t> – пейзажи этого острова уникальны, и походят больше на инопланетные. Остров географически изолирован от Африки на протяжение 6 миллионов лет, изобилует множеством чрезвычайно редких разновидностей флоры и фауны – треть их них эндемичны и встречаются только здесь. Несмотря на горячий и сухой климат здесь растет множество удивительных и красивых растений, многим из которых около 20 миллионов лет.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08920"/>
            <a:ext cx="4460159" cy="3275429"/>
          </a:xfrm>
        </p:spPr>
      </p:pic>
    </p:spTree>
    <p:extLst>
      <p:ext uri="{BB962C8B-B14F-4D97-AF65-F5344CB8AC3E}">
        <p14:creationId xmlns:p14="http://schemas.microsoft.com/office/powerpoint/2010/main" val="94050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Рио Тинто 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8" y="2348880"/>
            <a:ext cx="4320480" cy="424847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Далее в списке </a:t>
            </a:r>
            <a:r>
              <a:rPr lang="ru-RU" dirty="0" smtClean="0">
                <a:solidFill>
                  <a:schemeClr val="tx1"/>
                </a:solidFill>
              </a:rPr>
              <a:t>находиться </a:t>
            </a:r>
            <a:r>
              <a:rPr lang="ru-RU" dirty="0">
                <a:solidFill>
                  <a:schemeClr val="tx1"/>
                </a:solidFill>
              </a:rPr>
              <a:t>карьер Рио Тинто в Андалусии, Испания. Огромные карьеры Рио Тинто создают ирреальный, похожий на лунный пейзаж. Карьеры названы в честь одноименной реки, протекающей здесь, и вымывающей полезные ископаемые из громадных кратеров. Добыча здесь велась на протяжении многих веков, поэтому река окрасилась в ярко красно-оранжевый цвет, ее кислотность и насыщенность металлами просто зашкаливает. В настоящий момент добыча в этом регионе прекращена, а Рио Тинто привлекает в Андалусию толпы туристов и фотографов 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64" y="2780928"/>
            <a:ext cx="4002699" cy="2664296"/>
          </a:xfrm>
        </p:spPr>
      </p:pic>
    </p:spTree>
    <p:extLst>
      <p:ext uri="{BB962C8B-B14F-4D97-AF65-F5344CB8AC3E}">
        <p14:creationId xmlns:p14="http://schemas.microsoft.com/office/powerpoint/2010/main" val="182272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Пятнистое озеро </a:t>
            </a:r>
            <a:r>
              <a:rPr lang="ru-RU" dirty="0" err="1"/>
              <a:t>Клилук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1520" y="2204864"/>
            <a:ext cx="4392488" cy="446449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Могу </a:t>
            </a:r>
            <a:r>
              <a:rPr lang="ru-RU" dirty="0">
                <a:solidFill>
                  <a:schemeClr val="tx1"/>
                </a:solidFill>
              </a:rPr>
              <a:t>поспорить, что вы никогда не слышали о Пятнистом озере, и тем более не видели таких потрясающих пейзажей. Расположено озеро в Британской Колумбии, Канада. В зависимости от погодных условий и времени года озеро кристаллизуется, и окрашивается в определенный цвет. На озере образуется множество “пятен” – кругов из минералов. Это самая большая в мире концентрация сульфата магния (соли Эпсома), кальция и натрия, а так же серебра и титана. Это место священно у коренных индейцев Канады, и знаменито своими лечебными свойствами – за это ему было дано название </a:t>
            </a:r>
            <a:r>
              <a:rPr lang="ru-RU" dirty="0" err="1">
                <a:solidFill>
                  <a:schemeClr val="tx1"/>
                </a:solidFill>
              </a:rPr>
              <a:t>Клилук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08" y="2780928"/>
            <a:ext cx="4032448" cy="2520280"/>
          </a:xfrm>
        </p:spPr>
      </p:pic>
    </p:spTree>
    <p:extLst>
      <p:ext uri="{BB962C8B-B14F-4D97-AF65-F5344CB8AC3E}">
        <p14:creationId xmlns:p14="http://schemas.microsoft.com/office/powerpoint/2010/main" val="319792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Вале да </a:t>
            </a:r>
            <a:r>
              <a:rPr lang="ru-RU" dirty="0" err="1"/>
              <a:t>Луа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9" y="2679192"/>
            <a:ext cx="3816424" cy="377414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В Бразилии есть еще одно необычное место – Вале да </a:t>
            </a:r>
            <a:r>
              <a:rPr lang="ru-RU" dirty="0" err="1">
                <a:solidFill>
                  <a:schemeClr val="tx1"/>
                </a:solidFill>
              </a:rPr>
              <a:t>Луа</a:t>
            </a:r>
            <a:r>
              <a:rPr lang="ru-RU" dirty="0">
                <a:solidFill>
                  <a:schemeClr val="tx1"/>
                </a:solidFill>
              </a:rPr>
              <a:t>, что в переводе означает Лунная Долина. Это горное формирование, вымытое водой, с естественными плавательными бассейнами. Расположен Вале да </a:t>
            </a:r>
            <a:r>
              <a:rPr lang="ru-RU" dirty="0" err="1">
                <a:solidFill>
                  <a:schemeClr val="tx1"/>
                </a:solidFill>
              </a:rPr>
              <a:t>Луа</a:t>
            </a:r>
            <a:r>
              <a:rPr lang="ru-RU" dirty="0">
                <a:solidFill>
                  <a:schemeClr val="tx1"/>
                </a:solidFill>
              </a:rPr>
              <a:t> в бразильском лесу </a:t>
            </a:r>
            <a:r>
              <a:rPr lang="ru-RU" dirty="0" err="1">
                <a:solidFill>
                  <a:schemeClr val="tx1"/>
                </a:solidFill>
              </a:rPr>
              <a:t>Chapada</a:t>
            </a:r>
            <a:r>
              <a:rPr lang="ru-RU" dirty="0">
                <a:solidFill>
                  <a:schemeClr val="tx1"/>
                </a:solidFill>
              </a:rPr>
              <a:t> и является одним из старейших на планете горных формирований, состоящих из кварца и кристаллов.</a:t>
            </a:r>
            <a:r>
              <a:rPr lang="ru-RU" dirty="0"/>
              <a:t> 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52936"/>
            <a:ext cx="4390495" cy="2915562"/>
          </a:xfrm>
        </p:spPr>
      </p:pic>
    </p:spTree>
    <p:extLst>
      <p:ext uri="{BB962C8B-B14F-4D97-AF65-F5344CB8AC3E}">
        <p14:creationId xmlns:p14="http://schemas.microsoft.com/office/powerpoint/2010/main" val="348926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</a:t>
            </a:r>
            <a:r>
              <a:rPr lang="ru-RU" dirty="0" err="1" smtClean="0"/>
              <a:t>Беппу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8" y="2492896"/>
            <a:ext cx="4104456" cy="388843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Необычные места есть и в Японии. Это Кровавый пруд, один из знаменитых источников </a:t>
            </a:r>
            <a:r>
              <a:rPr lang="ru-RU" dirty="0" err="1">
                <a:solidFill>
                  <a:schemeClr val="tx1"/>
                </a:solidFill>
              </a:rPr>
              <a:t>Беппу</a:t>
            </a:r>
            <a:r>
              <a:rPr lang="ru-RU" dirty="0">
                <a:solidFill>
                  <a:schemeClr val="tx1"/>
                </a:solidFill>
              </a:rPr>
              <a:t>. В этом городе находятся девять необычных источников-гейзеров, но самый знаменитый среди них – Кровавый пруд с горячей водой ярко-красного цвета. Такой цвет обусловлен высоким содержанием железа в воде. Этот пруд еще и самый фотогеничный среди всех источников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658640"/>
            <a:ext cx="4247455" cy="3171432"/>
          </a:xfrm>
        </p:spPr>
      </p:pic>
    </p:spTree>
    <p:extLst>
      <p:ext uri="{BB962C8B-B14F-4D97-AF65-F5344CB8AC3E}">
        <p14:creationId xmlns:p14="http://schemas.microsoft.com/office/powerpoint/2010/main" val="248786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аменный </a:t>
            </a:r>
            <a:r>
              <a:rPr lang="ru-RU" dirty="0"/>
              <a:t>лес </a:t>
            </a:r>
            <a:r>
              <a:rPr lang="ru-RU" dirty="0" err="1" smtClean="0"/>
              <a:t>Шилинь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9" y="2348880"/>
            <a:ext cx="3960440" cy="417646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На восьмом месте в </a:t>
            </a:r>
            <a:r>
              <a:rPr lang="ru-RU" dirty="0" smtClean="0">
                <a:solidFill>
                  <a:schemeClr val="tx1"/>
                </a:solidFill>
              </a:rPr>
              <a:t>моем </a:t>
            </a:r>
            <a:r>
              <a:rPr lang="ru-RU" dirty="0">
                <a:solidFill>
                  <a:schemeClr val="tx1"/>
                </a:solidFill>
              </a:rPr>
              <a:t>списке каменный лес </a:t>
            </a:r>
            <a:r>
              <a:rPr lang="ru-RU" dirty="0" err="1">
                <a:solidFill>
                  <a:schemeClr val="tx1"/>
                </a:solidFill>
              </a:rPr>
              <a:t>Шилинь</a:t>
            </a:r>
            <a:r>
              <a:rPr lang="ru-RU" dirty="0">
                <a:solidFill>
                  <a:schemeClr val="tx1"/>
                </a:solidFill>
              </a:rPr>
              <a:t> в Китае – потрясающий образец карстовой топографии. Скалы состоят из известняка и сформированы водой, разрушившей все кроме этих столбов, похожих на деревья. Со времен династии </a:t>
            </a:r>
            <a:r>
              <a:rPr lang="ru-RU" dirty="0" err="1">
                <a:solidFill>
                  <a:schemeClr val="tx1"/>
                </a:solidFill>
              </a:rPr>
              <a:t>Минг</a:t>
            </a:r>
            <a:r>
              <a:rPr lang="ru-RU" dirty="0">
                <a:solidFill>
                  <a:schemeClr val="tx1"/>
                </a:solidFill>
              </a:rPr>
              <a:t> каменный лес </a:t>
            </a:r>
            <a:r>
              <a:rPr lang="ru-RU" dirty="0" err="1">
                <a:solidFill>
                  <a:schemeClr val="tx1"/>
                </a:solidFill>
              </a:rPr>
              <a:t>Шилинь</a:t>
            </a:r>
            <a:r>
              <a:rPr lang="ru-RU" dirty="0">
                <a:solidFill>
                  <a:schemeClr val="tx1"/>
                </a:solidFill>
              </a:rPr>
              <a:t> известен, как “Первое чудо света”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36912"/>
            <a:ext cx="4463479" cy="3347609"/>
          </a:xfrm>
        </p:spPr>
      </p:pic>
    </p:spTree>
    <p:extLst>
      <p:ext uri="{BB962C8B-B14F-4D97-AF65-F5344CB8AC3E}">
        <p14:creationId xmlns:p14="http://schemas.microsoft.com/office/powerpoint/2010/main" val="132403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ru-RU" dirty="0" err="1"/>
              <a:t>Ришат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348880"/>
            <a:ext cx="4247327" cy="37776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Очередное чудо природы – Структура </a:t>
            </a:r>
            <a:r>
              <a:rPr lang="ru-RU" dirty="0" err="1">
                <a:solidFill>
                  <a:schemeClr val="tx1"/>
                </a:solidFill>
              </a:rPr>
              <a:t>Ришат</a:t>
            </a:r>
            <a:r>
              <a:rPr lang="ru-RU" dirty="0">
                <a:solidFill>
                  <a:schemeClr val="tx1"/>
                </a:solidFill>
              </a:rPr>
              <a:t> в Мавритании. Её еще называют Око Сахары. </a:t>
            </a:r>
            <a:r>
              <a:rPr lang="ru-RU" dirty="0" err="1">
                <a:solidFill>
                  <a:schemeClr val="tx1"/>
                </a:solidFill>
              </a:rPr>
              <a:t>Ришат</a:t>
            </a:r>
            <a:r>
              <a:rPr lang="ru-RU" dirty="0">
                <a:solidFill>
                  <a:schemeClr val="tx1"/>
                </a:solidFill>
              </a:rPr>
              <a:t> в диаметре составляет около 30 миль, и виден из космоса. Формирование, как первоначально думали, образовалось в результате падения метеорита, но современные геологи полагают, что структура </a:t>
            </a:r>
            <a:r>
              <a:rPr lang="ru-RU" dirty="0" err="1">
                <a:solidFill>
                  <a:schemeClr val="tx1"/>
                </a:solidFill>
              </a:rPr>
              <a:t>Ришат</a:t>
            </a:r>
            <a:r>
              <a:rPr lang="ru-RU" dirty="0">
                <a:solidFill>
                  <a:schemeClr val="tx1"/>
                </a:solidFill>
              </a:rPr>
              <a:t> — результат эрозии. Причина его круглой формы — все еще загадка, над которой бьются ученые всего мира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36912"/>
            <a:ext cx="4165958" cy="3923218"/>
          </a:xfrm>
        </p:spPr>
      </p:pic>
    </p:spTree>
    <p:extLst>
      <p:ext uri="{BB962C8B-B14F-4D97-AF65-F5344CB8AC3E}">
        <p14:creationId xmlns:p14="http://schemas.microsoft.com/office/powerpoint/2010/main" val="29023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</TotalTime>
  <Words>754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Самые необычные места  на Земле</vt:lpstr>
      <vt:lpstr> Самое сухое место на земле</vt:lpstr>
      <vt:lpstr>Остров Сокотра</vt:lpstr>
      <vt:lpstr>Рио Тинто </vt:lpstr>
      <vt:lpstr>Пятнистое озеро Клилук</vt:lpstr>
      <vt:lpstr>Вале да Луа</vt:lpstr>
      <vt:lpstr>Источники Беппу</vt:lpstr>
      <vt:lpstr>Каменный лес Шилинь</vt:lpstr>
      <vt:lpstr>Структура Ришат</vt:lpstr>
      <vt:lpstr>Врата в Ад – Дарваз</vt:lpstr>
      <vt:lpstr>Пещеры Эйсрайзенвельт</vt:lpstr>
      <vt:lpstr>Список источников: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необычные места на Земле</dc:title>
  <dc:creator>User</dc:creator>
  <cp:lastModifiedBy>Teacher</cp:lastModifiedBy>
  <cp:revision>6</cp:revision>
  <dcterms:created xsi:type="dcterms:W3CDTF">2015-10-20T11:57:13Z</dcterms:created>
  <dcterms:modified xsi:type="dcterms:W3CDTF">2018-02-19T10:55:27Z</dcterms:modified>
</cp:coreProperties>
</file>